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21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66BD823-6631-4A52-8946-244CC8B93AF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9/16/21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B98184-106C-430C-B214-ECF6585F7A0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81FC7B9-3383-4A3B-993A-17EEE586E44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9/16/21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1A0FD8-6BD9-491B-A1E2-5AB30F69C47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60000" cy="47523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600" cy="685764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0" y="0"/>
            <a:ext cx="96372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961920" y="0"/>
            <a:ext cx="4536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"/>
          <p:cNvSpPr/>
          <p:nvPr/>
        </p:nvSpPr>
        <p:spPr>
          <a:xfrm>
            <a:off x="1004400" y="0"/>
            <a:ext cx="10371960" cy="685764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1377440" y="0"/>
            <a:ext cx="2700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PlaceHolder 5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90000"/>
              </a:lnSpc>
            </a:pPr>
            <a:r>
              <a:rPr b="0" lang="en-US" sz="3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</p:spPr>
        <p:txBody>
          <a:bodyPr anchor="ctr">
            <a:noAutofit/>
          </a:bodyPr>
          <a:p>
            <a:pPr marL="344520" indent="-34416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1" marL="795240" indent="-33768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58920" indent="-34416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3" marL="1709640" indent="-33768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4" marL="2173320" indent="-34416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dt"/>
          </p:nvPr>
        </p:nvSpPr>
        <p:spPr>
          <a:xfrm rot="5400000">
            <a:off x="-809640" y="5270400"/>
            <a:ext cx="2662200" cy="182520"/>
          </a:xfrm>
          <a:prstGeom prst="rect">
            <a:avLst/>
          </a:prstGeom>
        </p:spPr>
        <p:txBody>
          <a:bodyPr tIns="18360">
            <a:noAutofit/>
          </a:bodyPr>
          <a:p>
            <a:pPr algn="r">
              <a:lnSpc>
                <a:spcPct val="100000"/>
              </a:lnSpc>
            </a:pPr>
            <a:fld id="{F313E87A-A073-472D-AE85-6A5DC735307B}" type="datetime">
              <a:rPr b="0" lang="en-US" sz="800" spc="-1" strike="noStrike">
                <a:solidFill>
                  <a:srgbClr val="ffffff"/>
                </a:solidFill>
                <a:latin typeface="Arial"/>
              </a:rPr>
              <a:t>9/16/21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67" name="PlaceHolder 8"/>
          <p:cNvSpPr>
            <a:spLocks noGrp="1"/>
          </p:cNvSpPr>
          <p:nvPr>
            <p:ph type="ftr"/>
          </p:nvPr>
        </p:nvSpPr>
        <p:spPr>
          <a:xfrm rot="5400000">
            <a:off x="-2236680" y="3661200"/>
            <a:ext cx="5884920" cy="178920"/>
          </a:xfrm>
          <a:prstGeom prst="rect">
            <a:avLst/>
          </a:prstGeom>
        </p:spPr>
        <p:txBody>
          <a:bodyPr bIns="1836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8" name="PlaceHolder 9"/>
          <p:cNvSpPr>
            <a:spLocks noGrp="1"/>
          </p:cNvSpPr>
          <p:nvPr>
            <p:ph type="sldNum"/>
          </p:nvPr>
        </p:nvSpPr>
        <p:spPr>
          <a:xfrm>
            <a:off x="158400" y="164520"/>
            <a:ext cx="636480" cy="322560"/>
          </a:xfrm>
          <a:prstGeom prst="rect">
            <a:avLst/>
          </a:prstGeom>
        </p:spPr>
        <p:txBody>
          <a:bodyPr rIns="45720" anchor="ctr">
            <a:noAutofit/>
          </a:bodyPr>
          <a:p>
            <a:pPr algn="r">
              <a:lnSpc>
                <a:spcPct val="100000"/>
              </a:lnSpc>
            </a:pPr>
            <a:fld id="{35348285-464E-4C8D-B943-524CFE501228}" type="slidenum">
              <a:rPr b="0" lang="en-US" sz="18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69" name="CustomShape 10"/>
          <p:cNvSpPr/>
          <p:nvPr/>
        </p:nvSpPr>
        <p:spPr>
          <a:xfrm>
            <a:off x="2194920" y="641160"/>
            <a:ext cx="415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5320" spc="-1" strike="noStrike">
                <a:latin typeface="Arial"/>
              </a:rPr>
              <a:t>Click to edit the title text format</a:t>
            </a:r>
            <a:endParaRPr b="0" lang="en-US" sz="532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70" spc="-1" strike="noStrike">
                <a:latin typeface="Arial"/>
              </a:rPr>
              <a:t>Click to edit the outline text format</a:t>
            </a:r>
            <a:endParaRPr b="0" lang="en-US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380" spc="-1" strike="noStrike">
                <a:latin typeface="Arial"/>
              </a:rPr>
              <a:t>Second Outline Level</a:t>
            </a:r>
            <a:endParaRPr b="0" lang="en-US" sz="338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00" spc="-1" strike="noStrike">
                <a:latin typeface="Arial"/>
              </a:rPr>
              <a:t>Third Outline Level</a:t>
            </a:r>
            <a:endParaRPr b="0" lang="en-US" sz="290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20" spc="-1" strike="noStrike">
                <a:latin typeface="Arial"/>
              </a:rPr>
              <a:t>Fourth Outline Level</a:t>
            </a:r>
            <a:endParaRPr b="0" lang="en-US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latin typeface="Arial"/>
              </a:rPr>
              <a:t>Fifth Outline Level</a:t>
            </a:r>
            <a:endParaRPr b="0" lang="en-US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latin typeface="Arial"/>
              </a:rPr>
              <a:t>Sixth Outline Level</a:t>
            </a:r>
            <a:endParaRPr b="0" lang="en-US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pc="-1" strike="noStrike">
                <a:latin typeface="Arial"/>
              </a:rPr>
              <a:t>Seventh Outline Level</a:t>
            </a:r>
            <a:endParaRPr b="0" lang="en-US" sz="242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35040" y="444960"/>
            <a:ext cx="10762920" cy="2980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GROUP - A</a:t>
            </a:r>
            <a:br/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Presentation on Commands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(locate, df, du, tar, zip, unzip, uname, ping, hostname)</a:t>
            </a:r>
            <a:br/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963840" y="2808360"/>
            <a:ext cx="4963320" cy="37404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Submitted by-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Mohameed Asraff Ali M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Parikipandla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Sujana S 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Manavi J M 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Suresh H 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Anudeep 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Farvej H Kulmi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 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111960" y="138960"/>
            <a:ext cx="1049760" cy="57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-h 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Picture 4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90640" y="133200"/>
            <a:ext cx="11148480" cy="618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59480" y="138960"/>
            <a:ext cx="1109160" cy="13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2" name="Picture 4_0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866880" y="252360"/>
            <a:ext cx="10851120" cy="64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207000" y="317520"/>
            <a:ext cx="621000" cy="896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4" name="Picture 5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990000" y="325440"/>
            <a:ext cx="10783440" cy="639900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4724280" y="320040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add text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83240" y="-3960"/>
            <a:ext cx="728280" cy="13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4_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121040" y="123120"/>
            <a:ext cx="10783440" cy="670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Du command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(group A)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du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 command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stands for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isk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sage.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It is used to check the information of disk usage of files and directories on a system.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display a list of all the files along with their respective sizes.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File names are used as arguments to get the file size.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–a         list all files and directory size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–h         display in human readable format'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–c         display grand total in the output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–s         display only total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–time   display time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4_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334080" y="880920"/>
            <a:ext cx="9380160" cy="216288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5_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473760" y="3433680"/>
            <a:ext cx="8410320" cy="319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_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262080" y="252000"/>
            <a:ext cx="7536240" cy="17474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5_0" descr=""/>
          <p:cNvPicPr/>
          <p:nvPr/>
        </p:nvPicPr>
        <p:blipFill>
          <a:blip r:embed="rId2"/>
          <a:stretch/>
        </p:blipFill>
        <p:spPr>
          <a:xfrm>
            <a:off x="188280" y="2410920"/>
            <a:ext cx="6564600" cy="16430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6_1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188280" y="4577400"/>
            <a:ext cx="7779240" cy="202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971280" y="141480"/>
            <a:ext cx="9926640" cy="6453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                               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  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Locate Command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Locate Command in Linux is used to find the files by name along with path.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   Syntax : locate  [option]     Pattern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1: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Album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 This command just searches the specified file in directories.</a:t>
            </a:r>
            <a:br/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9" name="Picture 6_2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84840" y="2297520"/>
            <a:ext cx="9167040" cy="429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1989440" y="790884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1845360" y="738828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473760" y="342720"/>
            <a:ext cx="11410200" cy="29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Ping command 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Step 1 :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 Terminal on your computer.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2 : Type in the "ping" command.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-Type in ping followed by the web address or IP address of the website you want to ping.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3 : Press ↵ Enter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4 : Stop the ping process.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alibri"/>
              </a:rPr>
              <a:t>CTRL + C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This will cause the command to stop running and display the results of the ping below the "^C" line.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49" name="Picture 9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73760" y="3008520"/>
            <a:ext cx="10957680" cy="369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08800" y="130680"/>
            <a:ext cx="9990000" cy="6654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2: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"*.html" -n 10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:-This command is used to search the results at limited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number. </a:t>
            </a:r>
            <a:br/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1" name="Picture 4_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104840" y="1387440"/>
            <a:ext cx="9981720" cy="51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119600" y="109440"/>
            <a:ext cx="9979560" cy="6347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3 : $locate  -c [.odt]*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count the files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that are matched.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3" name="Picture 5_3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115640" y="1546200"/>
            <a:ext cx="10098360" cy="51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077120" y="109440"/>
            <a:ext cx="9915840" cy="6273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4 : $locate - i  * 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locate the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pattern by ignoring case sensitive.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5" name="Picture 5_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00240" y="1546200"/>
            <a:ext cx="10045440" cy="50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140840" y="130680"/>
            <a:ext cx="9958320" cy="5966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: $locate  -I  -0 *hello.odt*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print the results 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like  ASCII Null.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7" name="Picture 4_6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36520" y="1609560"/>
            <a:ext cx="10077120" cy="499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087920" y="109440"/>
            <a:ext cx="9947520" cy="65908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Tar Commands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ex 1 :     $tar cvf file.tar *.odt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create a uncompressed Archive tar file using cvf.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9" name="Picture 4_7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57760" y="1419120"/>
            <a:ext cx="9939600" cy="522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108800" y="109440"/>
            <a:ext cx="9735840" cy="6442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ffffff"/>
                </a:solidFill>
                <a:latin typeface="Arial"/>
              </a:rPr>
              <a:t>Ex 2 : $tar xvf file.tar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:-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to extract the files from Archive.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1" name="Picture 4_8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68560" y="1027800"/>
            <a:ext cx="10013760" cy="55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119600" y="99000"/>
            <a:ext cx="9990000" cy="6347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br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 3 :  $tar cvzf file.tar.gz *.c :-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 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create a tar file called file.tar.gz which is in archive of .odt files.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3" name="Picture 4_9" descr="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1189440" y="1472040"/>
            <a:ext cx="10034640" cy="513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609480" y="273240"/>
            <a:ext cx="1097136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Zip &amp; unzip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1088280" y="1417680"/>
            <a:ext cx="10013760" cy="511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51080" y="1371600"/>
            <a:ext cx="1143576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59400" y="102348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90320" cy="68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609480" y="273240"/>
            <a:ext cx="1097136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ZIP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105920" y="1417680"/>
            <a:ext cx="10229400" cy="52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829440" y="552600"/>
            <a:ext cx="10505880" cy="554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829440" y="276120"/>
            <a:ext cx="11058840" cy="580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105920" y="552600"/>
            <a:ext cx="10505880" cy="574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72760" y="914400"/>
            <a:ext cx="11175120" cy="525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838080" y="365040"/>
            <a:ext cx="10515240" cy="70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uname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0" name="Picture 5_5" descr="Text&#10;&#10;Description automatically generated"/>
          <p:cNvPicPr/>
          <p:nvPr/>
        </p:nvPicPr>
        <p:blipFill>
          <a:blip r:embed="rId1"/>
          <a:srcRect l="5452" t="18842" r="118" b="20288"/>
          <a:stretch/>
        </p:blipFill>
        <p:spPr>
          <a:xfrm>
            <a:off x="1133280" y="1202040"/>
            <a:ext cx="9813600" cy="3381840"/>
          </a:xfrm>
          <a:prstGeom prst="rect">
            <a:avLst/>
          </a:prstGeom>
          <a:ln w="0"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1076040" y="4989960"/>
            <a:ext cx="92545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command ‘uname‘ displays the information about the system.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838080" y="474840"/>
            <a:ext cx="10238040" cy="55515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-a option: It prints all the system information in the following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order: Kernel name, network node hostname, kernel release date,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kernel version, machine hardware name, hardware platform,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operating system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-s option: It prints the kernel name.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-n option: It prints the hostname of the network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node(current computer).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-r option: It prints the kernel release date.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-v option: It prints the version of the current kernel.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-m option: It prints the machine hardware name.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-p option: It prints the type of the processor.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-i option: It prints the platform of the hardware.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-o option: It prints the name of the operating system.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380960" y="431640"/>
            <a:ext cx="9143640" cy="982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Hostname: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1011960" y="2161440"/>
            <a:ext cx="10727280" cy="3846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 hostname is a name called on the network. The term hostname is used for computer name and website name. It helps to distinguish the machines on a local network. Basically, a hostname is an internet address of a website or machine.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Basic Syntax: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hostname 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It supports following commands: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-a: It is used to do alias name of the host.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 : It is used to display the FQDNs of the system.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-b : It is used to set hostname for always.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-d: It is used to print the DNS domain name.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-F : It is used to print the hostname from a file.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is used to print the network address of the hostname.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will print the network address of the host.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-h: It is used to display the help manual that contains a summary about the usage and support options.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471240" y="1828800"/>
            <a:ext cx="11378520" cy="241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2071800" y="98640"/>
            <a:ext cx="8060040" cy="898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1583640" y="1840320"/>
            <a:ext cx="9750960" cy="4524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071800" y="98280"/>
            <a:ext cx="8060040" cy="898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1583640" y="1839960"/>
            <a:ext cx="9750960" cy="4524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838080" y="1182600"/>
            <a:ext cx="10515240" cy="4993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-a : to include all spaces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human readable form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 : to show type of file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 : to limit for specific files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-x : to exclude some files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to show data in power of 1000's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608760" y="527760"/>
            <a:ext cx="10962000" cy="613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Application>LibreOffice/7.0.4.2$Windows_X86_64 LibreOffice_project/dcf040e67528d9187c66b2379df5ea4407429775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2021-09-16T08:12:36Z</dcterms:created>
  <dc:creator/>
  <dc:description/>
  <dc:language>en-US</dc:language>
  <cp:lastModifiedBy/>
  <dcterms:modified xsi:type="dcterms:W3CDTF">2021-09-16T18:13:01Z</dcterms:modified>
  <cp:revision>64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